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Secondary Science - 6th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Secondary Science - 6th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Secondary Science - 6th Grade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Secondary Science - 6th Grade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know that an element is a pure substance represented by chemical symbols.[6.5A]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53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compare and contrast potential and kinetic energy.[6.8A]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137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and describe the changes in position, direction, and speed of an object when acted upon by unbalanced forces.[6.8B]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759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calculate average speed using distance and time measurements.[6.8C]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357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measure and graph changes in motion.[6.8D]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622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investigate how inclined planes and pulleys can be used to change the amount of force to move an object.[6.8E]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849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investigate methods of thermal energy transfer, including conduction, convection, and radiation.[6.9A]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3880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verify through investigations that thermal energy moves in a predictable pattern from warmer to cooler until all the substances attain the same temperature such as an ice cube melting.[6.9B]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3587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energy transformations such as energy in a flashlight battery changes from chemical energy to electrical energy to light energy.[6.9C]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933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build a model to illustrate the structural layers of Earth, including the inner core, outer core, mantle, crust, asthenosphere, and lithosphere.[6.10A]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9370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classify rocks as metamorphic, igneous, or sedimentary by the processes of their formation.[6.10B]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0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recognize that a limited number of the many known elements comprise the largest portion of solid Earth, living matter, oceans, and the atmosphere.[6.5B]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4879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the major tectonic plates, including Eurasian, African, Indo-Australian, Pacific, North American, and South American.[6.10C]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9933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describe how plate tectonics causes major geological events such as ocean basins, earthquakes, volcanic eruptions, and mountain building.[6.10D]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6955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describe the physical properties, locations, and movements of the Sun, planets, Galilean moons, meteors, asteroids, and comets.[6.11A]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3985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understand that gravity is the force that governs the motion of our solar system.[6.11B]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9682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describe the history and future of space exploration, including the types of equipment and transportation needed for space travel.[6.11C]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6283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understand that all organisms are composed of one or more cells.[6.12A]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4987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recognize that the presence of a nucleus determines whether a cell is prokaryotic or eukaryotic.[6.12B]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4859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recognize that the broadest taxonomic classification of living organisms is divided into currently recognized Domains.[6.12C]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0370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dentify</a:t>
            </a:r>
            <a:r>
              <a:rPr lang="en-US" dirty="0"/>
              <a:t> the basic characteristics of organisms, including prokaryotic or eukaryotic, unicellular or multicellular, autotrophic or heterotrophic, and mode of reproduction, that further classify them in the currently recognized Kingdoms.[6.12D]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59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describe biotic and abiotic parts of an ecosystem in which organisms interact.[6.12E]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914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differentiate between elements and compounds on the most basic level.[6.5C]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4994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diagram the levels of organization within an ecosystem, including organism, population, community, and ecosystem.[6.12F]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825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identify the formation of a new substance by using the evidence of a possible chemical change such as production of a gas, change in temperature, production of a precipitate, or color change.[6.5D]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033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compare metals, nonmetals, and metalloids using physical properties such as luster, conductivity, or malleability.[6.6A]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196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calculate density to identify an unknown substance.[6.6B]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852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test the physical properties of minerals, including hardness, color, luster, and streak.[6.6C]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45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research and debate the advantages and disadvantages of using coal, oil, natural gas, nuclear power, biomass, wind, hydropower, geothermal, and solar resources.[6.7A]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809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design a logical plan to manage energy resources in the home, school, or community.[6.7B]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129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841</Words>
  <Application>Microsoft Office PowerPoint</Application>
  <PresentationFormat>On-screen Show (4:3)</PresentationFormat>
  <Paragraphs>90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8</cp:revision>
  <dcterms:created xsi:type="dcterms:W3CDTF">2014-10-20T16:17:28Z</dcterms:created>
  <dcterms:modified xsi:type="dcterms:W3CDTF">2014-11-04T15:10:22Z</dcterms:modified>
</cp:coreProperties>
</file>